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53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0083-4C06-43DC-A0F7-014A5F2CCA9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659D-DBAB-4DBE-927D-7E050D18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0083-4C06-43DC-A0F7-014A5F2CCA9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659D-DBAB-4DBE-927D-7E050D18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0083-4C06-43DC-A0F7-014A5F2CCA9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659D-DBAB-4DBE-927D-7E050D18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0083-4C06-43DC-A0F7-014A5F2CCA9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659D-DBAB-4DBE-927D-7E050D18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0083-4C06-43DC-A0F7-014A5F2CCA9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659D-DBAB-4DBE-927D-7E050D18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0083-4C06-43DC-A0F7-014A5F2CCA9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659D-DBAB-4DBE-927D-7E050D18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0083-4C06-43DC-A0F7-014A5F2CCA9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659D-DBAB-4DBE-927D-7E050D18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0083-4C06-43DC-A0F7-014A5F2CCA9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659D-DBAB-4DBE-927D-7E050D18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0083-4C06-43DC-A0F7-014A5F2CCA9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659D-DBAB-4DBE-927D-7E050D18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0083-4C06-43DC-A0F7-014A5F2CCA9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659D-DBAB-4DBE-927D-7E050D18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0083-4C06-43DC-A0F7-014A5F2CCA9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659D-DBAB-4DBE-927D-7E050D18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30083-4C06-43DC-A0F7-014A5F2CCA9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659D-DBAB-4DBE-927D-7E050D18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Mathematics as a Complex Problem-Solving Activity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Mathematics as a Complex Problem-Solving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mathematics learning and teaching should not be based on memorized rules for computation</a:t>
            </a:r>
          </a:p>
          <a:p>
            <a:r>
              <a:rPr lang="en-US" i="1" dirty="0"/>
              <a:t>teachers need to be guided by the question: what do proficient mathematicians do as they solve increasingly complex problems?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Mathematics as a Complex Problem-Solving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i="1" dirty="0"/>
              <a:t>A problem-solving curriculum, however, requires a different role from the teacher.  Rather than directing a lesson, the teacher needs to provide time for students:</a:t>
            </a:r>
          </a:p>
          <a:p>
            <a:r>
              <a:rPr lang="en-US" i="1" dirty="0"/>
              <a:t> to grapple with problems, </a:t>
            </a:r>
          </a:p>
          <a:p>
            <a:r>
              <a:rPr lang="en-US" i="1" dirty="0"/>
              <a:t>search for strategies and solutions on their own, and learn to evaluate their own results.</a:t>
            </a:r>
          </a:p>
          <a:p>
            <a:r>
              <a:rPr lang="en-US" i="1" dirty="0"/>
              <a:t>the primary focus in the class needs to be on the students’ thinking processes.”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is problem-solving Important?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live in an information and technology-based society</a:t>
            </a:r>
          </a:p>
          <a:p>
            <a:r>
              <a:rPr lang="en-US" dirty="0"/>
              <a:t> where we need to be able to think critically about complex issues, and </a:t>
            </a:r>
          </a:p>
          <a:p>
            <a:r>
              <a:rPr lang="en-US" dirty="0"/>
              <a:t>analyze and think logically about new situations, devise unspecified solution procedures, and communicate our solution clearly and convincingly to others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is problem-solving Important?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Mathematics education is important not only because of the “</a:t>
            </a:r>
            <a:r>
              <a:rPr lang="en-US" dirty="0" err="1"/>
              <a:t>gatekeeping</a:t>
            </a:r>
            <a:r>
              <a:rPr lang="en-US" dirty="0"/>
              <a:t> role that mathematics plays in students’ access to educational and economic opportunities,”</a:t>
            </a:r>
          </a:p>
          <a:p>
            <a:r>
              <a:rPr lang="en-US" dirty="0"/>
              <a:t> but also because the problem-solving processes and the acquisition of problem-solving strategies equips students for life beyond Formal education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is problem-solving Important?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importance of problem-solving in learning mathematics comes from the belief that mathematics is primarily about reasoning, not memorization. </a:t>
            </a:r>
          </a:p>
          <a:p>
            <a:r>
              <a:rPr lang="en-US" dirty="0"/>
              <a:t>Problem-solving allows students to develop understanding and explain the processes used to arrive at solutions, rather than remembering and applying a set of procedures.</a:t>
            </a:r>
          </a:p>
          <a:p>
            <a:r>
              <a:rPr lang="en-US" dirty="0"/>
              <a:t> It is through problem-solving that students develop a deeper understanding of mathematical concepts, become more engaged, and appreciate the relevance and usefulness of mathematics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Problem-solving in mathematics supports the development of: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ability to think creatively, critically, and logically</a:t>
            </a:r>
          </a:p>
          <a:p>
            <a:pPr lvl="0"/>
            <a:r>
              <a:rPr lang="en-US" dirty="0"/>
              <a:t>The ability to structure and organize</a:t>
            </a:r>
          </a:p>
          <a:p>
            <a:pPr lvl="0"/>
            <a:r>
              <a:rPr lang="en-US" dirty="0"/>
              <a:t>The ability to process information</a:t>
            </a:r>
          </a:p>
          <a:p>
            <a:pPr lvl="0"/>
            <a:r>
              <a:rPr lang="en-US" dirty="0"/>
              <a:t>Enjoyment of an intellectual challenge</a:t>
            </a:r>
          </a:p>
          <a:p>
            <a:pPr lvl="0"/>
            <a:r>
              <a:rPr lang="en-US" dirty="0"/>
              <a:t>The skills to solve problems that help them to investigate and understand the world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Effective problems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Are accessible and extendable</a:t>
            </a:r>
          </a:p>
          <a:p>
            <a:pPr lvl="0"/>
            <a:r>
              <a:rPr lang="en-US" dirty="0"/>
              <a:t>Allow individuals to make decisions</a:t>
            </a:r>
          </a:p>
          <a:p>
            <a:pPr lvl="0"/>
            <a:r>
              <a:rPr lang="en-US" dirty="0"/>
              <a:t>Promote discussion and communication</a:t>
            </a:r>
          </a:p>
          <a:p>
            <a:pPr lvl="0"/>
            <a:r>
              <a:rPr lang="en-US" dirty="0"/>
              <a:t>Encourage originality and invention</a:t>
            </a:r>
          </a:p>
          <a:p>
            <a:pPr lvl="0"/>
            <a:r>
              <a:rPr lang="en-US" dirty="0"/>
              <a:t>Encourage “what if?” and “what if not?” questions</a:t>
            </a:r>
          </a:p>
          <a:p>
            <a:pPr lvl="0"/>
            <a:r>
              <a:rPr lang="en-US" dirty="0"/>
              <a:t>Contain an element of surprise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389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Mathematics as a Complex Problem-Solving Activity</vt:lpstr>
      <vt:lpstr>Mathematics as a Complex Problem-Solving Activity</vt:lpstr>
      <vt:lpstr>Mathematics as a Complex Problem-Solving Activity</vt:lpstr>
      <vt:lpstr>Why is problem-solving Important? </vt:lpstr>
      <vt:lpstr>Why is problem-solving Important? </vt:lpstr>
      <vt:lpstr>Why is problem-solving Important? </vt:lpstr>
      <vt:lpstr>Problem-solving in mathematics supports the development of: </vt:lpstr>
      <vt:lpstr>Effective problems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Mathematics as a Complex Problem-Solving Activity</dc:title>
  <dc:creator>dell</dc:creator>
  <cp:lastModifiedBy>Shivdev singh</cp:lastModifiedBy>
  <cp:revision>4</cp:revision>
  <dcterms:created xsi:type="dcterms:W3CDTF">2020-10-18T13:06:41Z</dcterms:created>
  <dcterms:modified xsi:type="dcterms:W3CDTF">2020-10-21T12:01:04Z</dcterms:modified>
</cp:coreProperties>
</file>